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wmf" ContentType="image/x-wmf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5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9A63C-C466-0242-81F8-739A78D356B9}" type="datetimeFigureOut">
              <a:rPr lang="en-US" smtClean="0"/>
              <a:pPr/>
              <a:t>1/10/12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21B34-F045-0744-8A77-744427E5A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16217-5CED-8A42-B735-9F12E65FEBA2}" type="datetimeFigureOut">
              <a:rPr lang="en-US" smtClean="0"/>
              <a:pPr/>
              <a:t>1/10/12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4D3C6-2AB6-1843-AA75-6AAD431B57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4D3C6-2AB6-1843-AA75-6AAD431B57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9031CBC3-7E19-5849-9925-930D34355CEE}" type="datetimeFigureOut">
              <a:rPr lang="en-US" smtClean="0"/>
              <a:pPr/>
              <a:t>1/10/12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F400E7-C3E2-4940-AB6E-EF8DA4EF9F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Living a Healthy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Health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Mr. Vecchio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of the following statements answer YES or NO depending upon whether the statement is true for you.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Health Triangle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dirty="0" smtClean="0"/>
              <a:t>1.) I get at least eight (8) hours of continuous sleep each night. </a:t>
            </a:r>
          </a:p>
          <a:p>
            <a:pPr>
              <a:buFontTx/>
              <a:buNone/>
            </a:pPr>
            <a:r>
              <a:rPr lang="en-US" dirty="0" smtClean="0"/>
              <a:t>2.) I eat a well balanced diet, including breakfast every day.</a:t>
            </a:r>
          </a:p>
          <a:p>
            <a:pPr>
              <a:buFontTx/>
              <a:buNone/>
            </a:pPr>
            <a:r>
              <a:rPr lang="en-US" dirty="0" smtClean="0"/>
              <a:t>3.) I keep my teeth, hair, and body clean</a:t>
            </a:r>
          </a:p>
          <a:p>
            <a:pPr>
              <a:buFontTx/>
              <a:buNone/>
            </a:pPr>
            <a:r>
              <a:rPr lang="en-US" dirty="0" smtClean="0"/>
              <a:t>4.) I do at least 60 minutes of moderate physical activity each day.</a:t>
            </a:r>
          </a:p>
          <a:p>
            <a:pPr>
              <a:buFontTx/>
              <a:buNone/>
            </a:pPr>
            <a:r>
              <a:rPr lang="en-US" dirty="0" smtClean="0"/>
              <a:t>5.) I avoid using tobacco, alcohol, and other drugs</a:t>
            </a:r>
          </a:p>
          <a:p>
            <a:pPr>
              <a:buFontTx/>
              <a:buNone/>
            </a:pPr>
            <a:r>
              <a:rPr lang="en-US" dirty="0" smtClean="0"/>
              <a:t>6.) I see a doctor and dentist for regular checkups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1.) I feel good about myself and accept who I am. </a:t>
            </a:r>
          </a:p>
          <a:p>
            <a:pPr>
              <a:buFontTx/>
              <a:buNone/>
            </a:pPr>
            <a:r>
              <a:rPr lang="en-US" dirty="0" smtClean="0"/>
              <a:t>2.) I express my feeling clearly and calmly even when I am angry or sad.</a:t>
            </a:r>
          </a:p>
          <a:p>
            <a:pPr>
              <a:buFontTx/>
              <a:buNone/>
            </a:pPr>
            <a:r>
              <a:rPr lang="en-US" dirty="0" smtClean="0"/>
              <a:t>3.) I accept </a:t>
            </a:r>
            <a:r>
              <a:rPr lang="en-US" u="sng" dirty="0" smtClean="0"/>
              <a:t>helpful</a:t>
            </a:r>
            <a:r>
              <a:rPr lang="en-US" dirty="0" smtClean="0"/>
              <a:t> criticism. </a:t>
            </a:r>
          </a:p>
          <a:p>
            <a:pPr>
              <a:buFontTx/>
              <a:buNone/>
            </a:pPr>
            <a:r>
              <a:rPr lang="en-US" dirty="0" smtClean="0"/>
              <a:t>4.) I have at least one activity that I enjoy.</a:t>
            </a:r>
          </a:p>
          <a:p>
            <a:pPr>
              <a:buFontTx/>
              <a:buNone/>
            </a:pPr>
            <a:r>
              <a:rPr lang="en-US" dirty="0" smtClean="0"/>
              <a:t>5.) I feel like people like and accept me.</a:t>
            </a:r>
          </a:p>
          <a:p>
            <a:pPr>
              <a:buFontTx/>
              <a:buNone/>
            </a:pPr>
            <a:r>
              <a:rPr lang="en-US" dirty="0" smtClean="0"/>
              <a:t>6.) I like to learn new information and develop new skills.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Mental/Emotional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1.) I have more than </a:t>
            </a:r>
            <a:r>
              <a:rPr lang="en-US" u="sng" dirty="0" smtClean="0"/>
              <a:t>one</a:t>
            </a:r>
            <a:r>
              <a:rPr lang="en-US" dirty="0" smtClean="0"/>
              <a:t> close friend.  </a:t>
            </a:r>
          </a:p>
          <a:p>
            <a:pPr>
              <a:buFontTx/>
              <a:buNone/>
            </a:pPr>
            <a:r>
              <a:rPr lang="en-US" dirty="0" smtClean="0"/>
              <a:t>2.) I respect and care for my family.</a:t>
            </a:r>
          </a:p>
          <a:p>
            <a:pPr>
              <a:buFontTx/>
              <a:buNone/>
            </a:pPr>
            <a:r>
              <a:rPr lang="en-US" dirty="0" smtClean="0"/>
              <a:t>3.) I know how to disagree with others without getting angry. </a:t>
            </a:r>
          </a:p>
          <a:p>
            <a:pPr>
              <a:buFontTx/>
              <a:buNone/>
            </a:pPr>
            <a:r>
              <a:rPr lang="en-US" dirty="0" smtClean="0"/>
              <a:t>4.) I am a good listener.</a:t>
            </a:r>
          </a:p>
          <a:p>
            <a:pPr>
              <a:buFontTx/>
              <a:buNone/>
            </a:pPr>
            <a:r>
              <a:rPr lang="en-US" dirty="0" smtClean="0"/>
              <a:t>5.) I get support from others when I need it.</a:t>
            </a:r>
          </a:p>
          <a:p>
            <a:pPr>
              <a:buFontTx/>
              <a:buNone/>
            </a:pPr>
            <a:r>
              <a:rPr lang="en-US" dirty="0" smtClean="0"/>
              <a:t>6.) I say no if people ask me to do something I know is harmful or wrong.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up the number of YES answers you had for each of the three main categories of health. </a:t>
            </a:r>
          </a:p>
          <a:p>
            <a:r>
              <a:rPr lang="en-US" dirty="0" smtClean="0"/>
              <a:t>Choose a symbol to represent each yes answer (Basketball). </a:t>
            </a:r>
          </a:p>
          <a:p>
            <a:r>
              <a:rPr lang="en-US" dirty="0" smtClean="0"/>
              <a:t>Use your symbol to form a personal health triangle.</a:t>
            </a:r>
          </a:p>
          <a:p>
            <a:r>
              <a:rPr lang="en-US" dirty="0" smtClean="0"/>
              <a:t>Label your health triangle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Triangle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22828" y="5553164"/>
            <a:ext cx="244157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Physical Health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 rot="17908821">
            <a:off x="2082083" y="2796043"/>
            <a:ext cx="2330599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Mental Health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3574689">
            <a:off x="5628706" y="3018192"/>
            <a:ext cx="2149144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Social Health</a:t>
            </a:r>
            <a:endParaRPr lang="en-US" sz="2400" dirty="0"/>
          </a:p>
        </p:txBody>
      </p:sp>
      <p:pic>
        <p:nvPicPr>
          <p:cNvPr id="8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9334" y="4591844"/>
            <a:ext cx="703263" cy="649288"/>
          </a:xfrm>
          <a:prstGeom prst="rect">
            <a:avLst/>
          </a:prstGeom>
          <a:noFill/>
        </p:spPr>
      </p:pic>
      <p:pic>
        <p:nvPicPr>
          <p:cNvPr id="9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6071" y="4591844"/>
            <a:ext cx="703263" cy="649288"/>
          </a:xfrm>
          <a:prstGeom prst="rect">
            <a:avLst/>
          </a:prstGeom>
          <a:noFill/>
        </p:spPr>
      </p:pic>
      <p:pic>
        <p:nvPicPr>
          <p:cNvPr id="10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877" y="4591844"/>
            <a:ext cx="703263" cy="649288"/>
          </a:xfrm>
          <a:prstGeom prst="rect">
            <a:avLst/>
          </a:prstGeom>
          <a:noFill/>
        </p:spPr>
      </p:pic>
      <p:pic>
        <p:nvPicPr>
          <p:cNvPr id="11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140" y="4591844"/>
            <a:ext cx="703263" cy="649288"/>
          </a:xfrm>
          <a:prstGeom prst="rect">
            <a:avLst/>
          </a:prstGeom>
          <a:noFill/>
        </p:spPr>
      </p:pic>
      <p:pic>
        <p:nvPicPr>
          <p:cNvPr id="12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4614" y="4591844"/>
            <a:ext cx="703263" cy="649288"/>
          </a:xfrm>
          <a:prstGeom prst="rect">
            <a:avLst/>
          </a:prstGeom>
          <a:noFill/>
        </p:spPr>
      </p:pic>
      <p:pic>
        <p:nvPicPr>
          <p:cNvPr id="13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199" y="4591844"/>
            <a:ext cx="703263" cy="649288"/>
          </a:xfrm>
          <a:prstGeom prst="rect">
            <a:avLst/>
          </a:prstGeom>
          <a:noFill/>
        </p:spPr>
      </p:pic>
      <p:pic>
        <p:nvPicPr>
          <p:cNvPr id="14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702" y="3942556"/>
            <a:ext cx="703263" cy="649288"/>
          </a:xfrm>
          <a:prstGeom prst="rect">
            <a:avLst/>
          </a:prstGeom>
          <a:noFill/>
        </p:spPr>
      </p:pic>
      <p:pic>
        <p:nvPicPr>
          <p:cNvPr id="15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9334" y="3293268"/>
            <a:ext cx="703263" cy="649288"/>
          </a:xfrm>
          <a:prstGeom prst="rect">
            <a:avLst/>
          </a:prstGeom>
          <a:noFill/>
        </p:spPr>
      </p:pic>
      <p:pic>
        <p:nvPicPr>
          <p:cNvPr id="16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0965" y="2643980"/>
            <a:ext cx="703263" cy="649288"/>
          </a:xfrm>
          <a:prstGeom prst="rect">
            <a:avLst/>
          </a:prstGeom>
          <a:noFill/>
        </p:spPr>
      </p:pic>
      <p:pic>
        <p:nvPicPr>
          <p:cNvPr id="17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2771" y="3942556"/>
            <a:ext cx="703263" cy="649288"/>
          </a:xfrm>
          <a:prstGeom prst="rect">
            <a:avLst/>
          </a:prstGeom>
          <a:noFill/>
        </p:spPr>
      </p:pic>
      <p:pic>
        <p:nvPicPr>
          <p:cNvPr id="18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139" y="3441421"/>
            <a:ext cx="703263" cy="649288"/>
          </a:xfrm>
          <a:prstGeom prst="rect">
            <a:avLst/>
          </a:prstGeom>
          <a:noFill/>
        </p:spPr>
      </p:pic>
      <p:pic>
        <p:nvPicPr>
          <p:cNvPr id="19" name="Picture 16" descr="MCj031934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013323"/>
            <a:ext cx="703263" cy="64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Is your triangle equal in sides?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Are you stronger in one area than another?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What area do you need improvement?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Pair/Share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one physical activity you participate in, or would like to participate in.</a:t>
            </a:r>
          </a:p>
          <a:p>
            <a:r>
              <a:rPr lang="en-US" dirty="0" smtClean="0"/>
              <a:t>Write how the activity impacts all three areas of the health triangle.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Basketball keeps me in excellent cardiovascular shape from the constant running. It also allows be to be agile and develop muscular strength. </a:t>
            </a:r>
          </a:p>
          <a:p>
            <a:r>
              <a:rPr lang="en-US" dirty="0" smtClean="0"/>
              <a:t>Playing with my teammates allows me to work on my interpersonal and communication skills. I also meet other players during games.</a:t>
            </a:r>
          </a:p>
          <a:p>
            <a:r>
              <a:rPr lang="en-US" dirty="0" smtClean="0"/>
              <a:t>Basketball forces me to keep my emotions in check and have a positive attitude in order to succeed. Its also taught me how to deal with adversity.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Basketball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Health</a:t>
            </a:r>
            <a:r>
              <a:rPr lang="en-US" dirty="0" smtClean="0"/>
              <a:t>- combination </a:t>
            </a:r>
            <a:r>
              <a:rPr lang="en-US" dirty="0"/>
              <a:t>of physical, mental/emotional, and social well being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Dynamic</a:t>
            </a:r>
          </a:p>
          <a:p>
            <a:r>
              <a:rPr lang="en-US" dirty="0" smtClean="0"/>
              <a:t>Best you can at any given time</a:t>
            </a:r>
          </a:p>
          <a:p>
            <a:r>
              <a:rPr lang="en-US" b="1" u="sng" dirty="0" smtClean="0"/>
              <a:t>Wellness</a:t>
            </a:r>
            <a:r>
              <a:rPr lang="en-US" dirty="0" smtClean="0"/>
              <a:t>- overall </a:t>
            </a:r>
            <a:r>
              <a:rPr lang="en-US" dirty="0"/>
              <a:t>state of well being or total evaluation of your </a:t>
            </a:r>
            <a:r>
              <a:rPr lang="en-US" dirty="0" smtClean="0"/>
              <a:t>health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and Wellness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/>
              <a:t>Cumulative risks</a:t>
            </a:r>
            <a:r>
              <a:rPr lang="en-US" dirty="0"/>
              <a:t>- behaviors which add up over time to create</a:t>
            </a:r>
            <a:r>
              <a:rPr lang="en-US" dirty="0" smtClean="0"/>
              <a:t> a greater risk</a:t>
            </a:r>
          </a:p>
          <a:p>
            <a:r>
              <a:rPr lang="en-US" dirty="0" smtClean="0"/>
              <a:t>Using sunscreen </a:t>
            </a:r>
          </a:p>
          <a:p>
            <a:r>
              <a:rPr lang="en-US" dirty="0" smtClean="0"/>
              <a:t>Smoking cigarettes</a:t>
            </a:r>
          </a:p>
          <a:p>
            <a:r>
              <a:rPr lang="en-US" b="1" u="sng" dirty="0" smtClean="0"/>
              <a:t>Prevention</a:t>
            </a:r>
            <a:r>
              <a:rPr lang="en-US" dirty="0" smtClean="0"/>
              <a:t>- practicing </a:t>
            </a:r>
            <a:r>
              <a:rPr lang="en-US" dirty="0"/>
              <a:t>health safety habits to remain free of disease and injury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and Wellness cont’d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Increase </a:t>
            </a:r>
            <a:r>
              <a:rPr lang="en-US" u="sng" dirty="0"/>
              <a:t>quality </a:t>
            </a:r>
            <a:r>
              <a:rPr lang="en-US" dirty="0"/>
              <a:t>and </a:t>
            </a:r>
            <a:r>
              <a:rPr lang="en-US" u="sng" dirty="0"/>
              <a:t>healthy years of healthy life for Americans </a:t>
            </a:r>
          </a:p>
          <a:p>
            <a:pPr lvl="0"/>
            <a:r>
              <a:rPr lang="en-US" b="1" i="1" dirty="0"/>
              <a:t>Remove health differences </a:t>
            </a:r>
            <a:r>
              <a:rPr lang="en-US" dirty="0"/>
              <a:t>that result from factors such as gender, race, education, disability, and location</a:t>
            </a:r>
            <a:r>
              <a:rPr lang="en-US" dirty="0" smtClean="0"/>
              <a:t>.</a:t>
            </a:r>
          </a:p>
          <a:p>
            <a:r>
              <a:rPr lang="en-US" b="1" u="sng" dirty="0"/>
              <a:t>Individuals</a:t>
            </a:r>
            <a:r>
              <a:rPr lang="en-US" dirty="0"/>
              <a:t>-Take active roles and master your own health</a:t>
            </a:r>
          </a:p>
          <a:p>
            <a:r>
              <a:rPr lang="en-US" b="1" u="sng" dirty="0"/>
              <a:t>Families</a:t>
            </a:r>
            <a:r>
              <a:rPr lang="en-US" dirty="0"/>
              <a:t>-Teach children values and skills needed to maintain good health</a:t>
            </a:r>
          </a:p>
          <a:p>
            <a:r>
              <a:rPr lang="en-US" b="1" u="sng" dirty="0"/>
              <a:t>Communities</a:t>
            </a:r>
            <a:r>
              <a:rPr lang="en-US" dirty="0"/>
              <a:t>-Provide health services and clinics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Healthy </a:t>
            </a:r>
            <a:r>
              <a:rPr lang="en-US" u="sng" dirty="0"/>
              <a:t>People 2010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Triangle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838200"/>
            <a:ext cx="5886450" cy="506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</a:p>
          <a:p>
            <a:r>
              <a:rPr lang="en-US" dirty="0" smtClean="0"/>
              <a:t>Resist Disease</a:t>
            </a:r>
          </a:p>
          <a:p>
            <a:r>
              <a:rPr lang="en-US" dirty="0" smtClean="0"/>
              <a:t>Avoid Injury</a:t>
            </a:r>
          </a:p>
          <a:p>
            <a:r>
              <a:rPr lang="en-US" dirty="0" smtClean="0"/>
              <a:t>Physically Active</a:t>
            </a:r>
          </a:p>
          <a:p>
            <a:r>
              <a:rPr lang="en-US" dirty="0" smtClean="0"/>
              <a:t>Nutrition</a:t>
            </a:r>
          </a:p>
          <a:p>
            <a:r>
              <a:rPr lang="en-US" dirty="0" smtClean="0"/>
              <a:t>Adequate Sleep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Physical Health</a:t>
            </a:r>
            <a:br>
              <a:rPr lang="en-US" u="sng" dirty="0"/>
            </a:br>
            <a:endParaRPr lang="en-US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031" y="1417638"/>
            <a:ext cx="5007769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</a:p>
          <a:p>
            <a:r>
              <a:rPr lang="en-US" dirty="0" smtClean="0"/>
              <a:t>Ability to process information</a:t>
            </a:r>
          </a:p>
          <a:p>
            <a:r>
              <a:rPr lang="en-US" dirty="0" smtClean="0"/>
              <a:t>Beliefs</a:t>
            </a:r>
          </a:p>
          <a:p>
            <a:r>
              <a:rPr lang="en-US" dirty="0" smtClean="0"/>
              <a:t>New Challenges</a:t>
            </a:r>
          </a:p>
          <a:p>
            <a:r>
              <a:rPr lang="en-US" dirty="0" smtClean="0"/>
              <a:t>How do you deal with stress/frustrations?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Mental/Emotional Health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900" y="1219200"/>
            <a:ext cx="1739900" cy="312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and interact with friends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Working cooperatively</a:t>
            </a:r>
          </a:p>
          <a:p>
            <a:r>
              <a:rPr lang="en-US" dirty="0" smtClean="0"/>
              <a:t>Showing respect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Social Health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344" y="2849563"/>
            <a:ext cx="3348456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 Your Paper</a:t>
            </a:r>
          </a:p>
          <a:p>
            <a:pPr>
              <a:buFontTx/>
              <a:buNone/>
            </a:pPr>
            <a:r>
              <a:rPr lang="en-US" u="sng" dirty="0" smtClean="0"/>
              <a:t>Physical Health</a:t>
            </a:r>
            <a:r>
              <a:rPr lang="en-US" dirty="0" smtClean="0"/>
              <a:t>	</a:t>
            </a:r>
            <a:r>
              <a:rPr lang="en-US" u="sng" dirty="0" smtClean="0"/>
              <a:t>Mental Health</a:t>
            </a:r>
            <a:r>
              <a:rPr lang="en-US" dirty="0" smtClean="0"/>
              <a:t>	</a:t>
            </a:r>
            <a:r>
              <a:rPr lang="en-US" u="sng" dirty="0" smtClean="0"/>
              <a:t>Social Health</a:t>
            </a:r>
          </a:p>
          <a:p>
            <a:pPr>
              <a:buFontTx/>
              <a:buNone/>
            </a:pPr>
            <a:r>
              <a:rPr lang="en-US" dirty="0" smtClean="0"/>
              <a:t>1.)			1.)			1.)</a:t>
            </a:r>
          </a:p>
          <a:p>
            <a:pPr>
              <a:buFontTx/>
              <a:buNone/>
            </a:pPr>
            <a:r>
              <a:rPr lang="en-US" dirty="0" smtClean="0"/>
              <a:t>2.)			2.)			2.)</a:t>
            </a:r>
          </a:p>
          <a:p>
            <a:pPr>
              <a:buFontTx/>
              <a:buNone/>
            </a:pPr>
            <a:r>
              <a:rPr lang="en-US" dirty="0" smtClean="0"/>
              <a:t>3.)			3.)			3.)</a:t>
            </a:r>
          </a:p>
          <a:p>
            <a:pPr>
              <a:buFontTx/>
              <a:buNone/>
            </a:pPr>
            <a:r>
              <a:rPr lang="en-US" dirty="0" smtClean="0"/>
              <a:t>4.)			4.)			4.)</a:t>
            </a:r>
          </a:p>
          <a:p>
            <a:pPr>
              <a:buFontTx/>
              <a:buNone/>
            </a:pPr>
            <a:r>
              <a:rPr lang="en-US" dirty="0" smtClean="0"/>
              <a:t>5.)			5.)			5.)</a:t>
            </a:r>
          </a:p>
          <a:p>
            <a:pPr>
              <a:buFontTx/>
              <a:buNone/>
            </a:pPr>
            <a:r>
              <a:rPr lang="en-US" dirty="0" smtClean="0"/>
              <a:t>6.)			6.)			6.)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/>
              <a:t>H</a:t>
            </a:r>
            <a:r>
              <a:rPr lang="en-US" dirty="0" smtClean="0"/>
              <a:t>ealth Triangle</a:t>
            </a:r>
            <a:endParaRPr lang="en-US" dirty="0"/>
          </a:p>
        </p:txBody>
      </p:sp>
      <p:pic>
        <p:nvPicPr>
          <p:cNvPr id="4" name="Picture 3" descr="MCj031139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58783">
            <a:off x="7073425" y="4713640"/>
            <a:ext cx="1682750" cy="165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605</TotalTime>
  <Words>764</Words>
  <Application>Microsoft Macintosh PowerPoint</Application>
  <PresentationFormat>On-screen Show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Living a Healthy Life</vt:lpstr>
      <vt:lpstr>Health and Wellness</vt:lpstr>
      <vt:lpstr>Health and Wellness cont’d</vt:lpstr>
      <vt:lpstr>Healthy People 2010 </vt:lpstr>
      <vt:lpstr>Health Triangle</vt:lpstr>
      <vt:lpstr>Physical Health </vt:lpstr>
      <vt:lpstr>Mental/Emotional Health </vt:lpstr>
      <vt:lpstr>Social Health </vt:lpstr>
      <vt:lpstr>My Health Triangle</vt:lpstr>
      <vt:lpstr>My Health Triangle</vt:lpstr>
      <vt:lpstr>Physical Questions</vt:lpstr>
      <vt:lpstr>Mental/Emotional Questions</vt:lpstr>
      <vt:lpstr>Social Questions</vt:lpstr>
      <vt:lpstr>Results</vt:lpstr>
      <vt:lpstr>My Triangle</vt:lpstr>
      <vt:lpstr>Reflection Questions</vt:lpstr>
      <vt:lpstr>Activity</vt:lpstr>
      <vt:lpstr>Basketball Example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a Healthy Life</dc:title>
  <dc:creator>cat</dc:creator>
  <cp:lastModifiedBy>cat</cp:lastModifiedBy>
  <cp:revision>9</cp:revision>
  <dcterms:created xsi:type="dcterms:W3CDTF">2012-01-10T14:19:02Z</dcterms:created>
  <dcterms:modified xsi:type="dcterms:W3CDTF">2012-01-10T14:19:44Z</dcterms:modified>
</cp:coreProperties>
</file>